
<file path=[Content_Types].xml><?xml version="1.0" encoding="utf-8"?>
<Types xmlns="http://schemas.openxmlformats.org/package/2006/content-types">
  <Override PartName="/ppt/embeddings/oleObject5.bin" ContentType="application/vnd.openxmlformats-officedocument.oleObject"/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embeddings/oleObject3.bin" ContentType="application/vnd.openxmlformats-officedocument.oleObject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embeddings/oleObject1.bin" ContentType="application/vnd.openxmlformats-officedocument.oleObject"/>
  <Override PartName="/ppt/media/audio6.bin" ContentType="audio/unknown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media/audio4.bin" ContentType="audio/unknown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media/audio2.bin" ContentType="audio/unknown"/>
  <Override PartName="/ppt/embeddings/oleObject6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embeddings/oleObject4.bin" ContentType="application/vnd.openxmlformats-officedocument.oleObject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embeddings/oleObject2.bin" ContentType="application/vnd.openxmlformats-officedocument.oleObject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Default Extension="vml" ContentType="application/vnd.openxmlformats-officedocument.vmlDrawing"/>
  <Override PartName="/ppt/media/audio5.bin" ContentType="audio/unknown"/>
  <Default Extension="pdf" ContentType="application/pd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media/audio3.bin" ContentType="audio/unknown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embeddings/oleObject7.bin" ContentType="application/vnd.openxmlformats-officedocument.oleObject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media/audio1.bin" ContentType="audio/unknown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72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75" d="100"/>
          <a:sy n="75" d="100"/>
        </p:scale>
        <p:origin x="-130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1461247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0" y="4953000"/>
            <a:ext cx="9144000" cy="45291"/>
            <a:chOff x="0" y="1613647"/>
            <a:chExt cx="9144000" cy="45291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14800" y="1572768"/>
            <a:ext cx="4910328" cy="2130552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800" b="1" kern="1200">
                <a:solidFill>
                  <a:schemeClr val="tx1"/>
                </a:solidFill>
                <a:effectLst>
                  <a:outerShdw blurRad="50800" dist="50800" dir="270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14800" y="3711388"/>
            <a:ext cx="4910328" cy="886968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" pitchFamily="2" charset="2"/>
              <a:buNone/>
              <a:defRPr sz="2400" b="1" kern="1200">
                <a:solidFill>
                  <a:schemeClr val="tx1">
                    <a:tint val="75000"/>
                  </a:schemeClr>
                </a:solidFill>
                <a:effectLst>
                  <a:outerShdw blurRad="50800" dist="50800" dir="270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F8236-8633-8D4F-8371-535B968D5B09}" type="datetimeFigureOut">
              <a:rPr lang="en-US" smtClean="0"/>
              <a:t>10/27/11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425C4-9819-CB46-8C48-1E65E3A2D225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Oval 19"/>
          <p:cNvSpPr>
            <a:spLocks noChangeAspect="1"/>
          </p:cNvSpPr>
          <p:nvPr/>
        </p:nvSpPr>
        <p:spPr>
          <a:xfrm>
            <a:off x="121024" y="85165"/>
            <a:ext cx="4433047" cy="4433047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5000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400000" scaled="0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chilly" dir="t">
              <a:rot lat="0" lon="0" rev="16800000"/>
            </a:lightRig>
          </a:scene3d>
          <a:sp3d>
            <a:bevelT w="127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4" name="Oval 33"/>
          <p:cNvSpPr/>
          <p:nvPr/>
        </p:nvSpPr>
        <p:spPr>
          <a:xfrm>
            <a:off x="179294" y="112058"/>
            <a:ext cx="4201255" cy="4201255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30000"/>
                </a:schemeClr>
              </a:gs>
              <a:gs pos="100000">
                <a:schemeClr val="accent2">
                  <a:lumMod val="75000"/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innerShdw blurRad="38100" dist="12700" dir="27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5" name="Oval 34"/>
          <p:cNvSpPr/>
          <p:nvPr/>
        </p:nvSpPr>
        <p:spPr>
          <a:xfrm>
            <a:off x="264460" y="138952"/>
            <a:ext cx="3988777" cy="4056383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30000"/>
                </a:schemeClr>
              </a:gs>
              <a:gs pos="100000">
                <a:schemeClr val="accent2">
                  <a:lumMod val="75000"/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innerShdw blurRad="38100" dist="12700" dir="27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7" name="Oval 36"/>
          <p:cNvSpPr/>
          <p:nvPr/>
        </p:nvSpPr>
        <p:spPr>
          <a:xfrm>
            <a:off x="264460" y="138953"/>
            <a:ext cx="3897026" cy="3897026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30000"/>
                </a:schemeClr>
              </a:gs>
              <a:gs pos="100000">
                <a:schemeClr val="accent2">
                  <a:lumMod val="75000"/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innerShdw blurRad="127000" dist="63500" dir="162000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1178859"/>
            <a:ext cx="9144000" cy="45291"/>
            <a:chOff x="0" y="1613647"/>
            <a:chExt cx="9144000" cy="45291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/>
          <p:cNvGrpSpPr/>
          <p:nvPr/>
        </p:nvGrpSpPr>
        <p:grpSpPr>
          <a:xfrm>
            <a:off x="0" y="5715000"/>
            <a:ext cx="9144000" cy="45291"/>
            <a:chOff x="0" y="1613647"/>
            <a:chExt cx="9144000" cy="45291"/>
          </a:xfrm>
        </p:grpSpPr>
        <p:cxnSp>
          <p:nvCxnSpPr>
            <p:cNvPr id="13" name="Straight Connector 12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0"/>
            <a:ext cx="3581400" cy="1252538"/>
          </a:xfrm>
        </p:spPr>
        <p:txBody>
          <a:bodyPr anchor="b">
            <a:normAutofit/>
          </a:bodyPr>
          <a:lstStyle>
            <a:lvl1pPr algn="l">
              <a:defRPr sz="3600" b="1"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895600"/>
            <a:ext cx="3581400" cy="2438400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F8236-8633-8D4F-8371-535B968D5B09}" type="datetimeFigureOut">
              <a:rPr lang="en-US" smtClean="0"/>
              <a:t>10/27/11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425C4-9819-CB46-8C48-1E65E3A2D22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4285131" y="1116106"/>
            <a:ext cx="4724400" cy="4724400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5000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400000" scaled="0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chilly" dir="t">
              <a:rot lat="0" lon="0" rev="16800000"/>
            </a:lightRig>
          </a:scene3d>
          <a:sp3d>
            <a:bevelT w="127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3386" y="1148001"/>
            <a:ext cx="4434840" cy="4434987"/>
          </a:xfrm>
          <a:prstGeom prst="ellipse">
            <a:avLst/>
          </a:prstGeom>
          <a:effectLst>
            <a:innerShdw blurRad="63500" dist="50800" dir="18900000">
              <a:prstClr val="black">
                <a:alpha val="30000"/>
              </a:prstClr>
            </a:inn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" pitchFamily="2" charset="2"/>
              <a:buNone/>
              <a:defRPr sz="1800" b="1" kern="1200">
                <a:solidFill>
                  <a:schemeClr val="tx1"/>
                </a:solidFill>
                <a:effectLst>
                  <a:outerShdw blurRad="50800" dist="50800" dir="270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Click icon to add picture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F8236-8633-8D4F-8371-535B968D5B09}" type="datetimeFigureOut">
              <a:rPr lang="en-US" smtClean="0"/>
              <a:t>10/27/11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425C4-9819-CB46-8C48-1E65E3A2D225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6500" y="609600"/>
            <a:ext cx="1587500" cy="5516563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629400" cy="5516563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56499" y="6356350"/>
            <a:ext cx="1148229" cy="365125"/>
          </a:xfrm>
        </p:spPr>
        <p:txBody>
          <a:bodyPr/>
          <a:lstStyle/>
          <a:p>
            <a:fld id="{DB9F8236-8633-8D4F-8371-535B968D5B09}" type="datetimeFigureOut">
              <a:rPr lang="en-US" smtClean="0"/>
              <a:t>10/27/11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425C4-9819-CB46-8C48-1E65E3A2D225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 rot="5400000">
            <a:off x="4065260" y="3406355"/>
            <a:ext cx="6858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20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F8236-8633-8D4F-8371-535B968D5B09}" type="datetimeFigureOut">
              <a:rPr lang="en-US" smtClean="0"/>
              <a:t>10/27/11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425C4-9819-CB46-8C48-1E65E3A2D225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10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6"/>
          <p:cNvGrpSpPr/>
          <p:nvPr/>
        </p:nvGrpSpPr>
        <p:grpSpPr>
          <a:xfrm>
            <a:off x="0" y="1461247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9"/>
          <p:cNvGrpSpPr/>
          <p:nvPr/>
        </p:nvGrpSpPr>
        <p:grpSpPr>
          <a:xfrm>
            <a:off x="0" y="4953000"/>
            <a:ext cx="9144000" cy="45291"/>
            <a:chOff x="0" y="1613647"/>
            <a:chExt cx="9144000" cy="45291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65376" y="1573306"/>
            <a:ext cx="3653117" cy="2133600"/>
          </a:xfrm>
        </p:spPr>
        <p:txBody>
          <a:bodyPr anchor="b" anchorCtr="0"/>
          <a:lstStyle>
            <a:lvl1pPr algn="r">
              <a:defRPr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65376" y="3998259"/>
            <a:ext cx="3653117" cy="883024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F8236-8633-8D4F-8371-535B968D5B09}" type="datetimeFigureOut">
              <a:rPr lang="en-US" smtClean="0"/>
              <a:t>10/27/11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16" name="Oval 15"/>
          <p:cNvSpPr>
            <a:spLocks noChangeAspect="1"/>
          </p:cNvSpPr>
          <p:nvPr/>
        </p:nvSpPr>
        <p:spPr>
          <a:xfrm>
            <a:off x="134471" y="685800"/>
            <a:ext cx="5268049" cy="5268049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5000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400000" scaled="0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chilly" dir="t">
              <a:rot lat="0" lon="0" rev="16800000"/>
            </a:lightRig>
          </a:scene3d>
          <a:sp3d>
            <a:bevelT w="127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7" name="Oval 16"/>
          <p:cNvSpPr/>
          <p:nvPr/>
        </p:nvSpPr>
        <p:spPr>
          <a:xfrm>
            <a:off x="229676" y="712694"/>
            <a:ext cx="4983480" cy="4983480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30000"/>
                </a:schemeClr>
              </a:gs>
              <a:gs pos="100000">
                <a:schemeClr val="accent2">
                  <a:lumMod val="75000"/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innerShdw blurRad="38100" dist="12700" dir="27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8" name="Picture Placeholder 24"/>
          <p:cNvSpPr>
            <a:spLocks noGrp="1"/>
          </p:cNvSpPr>
          <p:nvPr>
            <p:ph type="pic" sz="quarter" idx="13"/>
          </p:nvPr>
        </p:nvSpPr>
        <p:spPr>
          <a:xfrm>
            <a:off x="241232" y="716992"/>
            <a:ext cx="4906459" cy="4852935"/>
          </a:xfrm>
          <a:prstGeom prst="ellipse">
            <a:avLst/>
          </a:prstGeom>
          <a:effectLst>
            <a:innerShdw blurRad="63500" dist="50800" dir="16200000">
              <a:prstClr val="black">
                <a:alpha val="30000"/>
              </a:prstClr>
            </a:innerShdw>
          </a:effectLst>
        </p:spPr>
        <p:txBody>
          <a:bodyPr>
            <a:normAutofit/>
          </a:bodyPr>
          <a:lstStyle>
            <a:lvl1pPr algn="r">
              <a:buNone/>
              <a:defRPr sz="1800"/>
            </a:lvl1pPr>
          </a:lstStyle>
          <a:p>
            <a:r>
              <a:rPr lang="en-AU" smtClean="0"/>
              <a:t>Click icon to add picture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33600"/>
            <a:ext cx="8228013" cy="1362075"/>
          </a:xfrm>
        </p:spPr>
        <p:txBody>
          <a:bodyPr anchor="b" anchorCtr="0">
            <a:normAutofit/>
          </a:bodyPr>
          <a:lstStyle>
            <a:lvl1pPr algn="ctr">
              <a:defRPr sz="4800" b="1" cap="none" baseline="0"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29013"/>
            <a:ext cx="8228013" cy="1347787"/>
          </a:xfrm>
        </p:spPr>
        <p:txBody>
          <a:bodyPr anchor="t" anchorCtr="0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F8236-8633-8D4F-8371-535B968D5B09}" type="datetimeFigureOut">
              <a:rPr lang="en-US" smtClean="0"/>
              <a:t>10/27/11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425C4-9819-CB46-8C48-1E65E3A2D225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7"/>
          <p:cNvGrpSpPr/>
          <p:nvPr/>
        </p:nvGrpSpPr>
        <p:grpSpPr>
          <a:xfrm>
            <a:off x="0" y="1447800"/>
            <a:ext cx="9144000" cy="45291"/>
            <a:chOff x="0" y="1613647"/>
            <a:chExt cx="9144000" cy="45291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10"/>
          <p:cNvGrpSpPr/>
          <p:nvPr/>
        </p:nvGrpSpPr>
        <p:grpSpPr>
          <a:xfrm>
            <a:off x="0" y="4939553"/>
            <a:ext cx="9144000" cy="45291"/>
            <a:chOff x="0" y="1613647"/>
            <a:chExt cx="9144000" cy="45291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057401"/>
            <a:ext cx="3931920" cy="398032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4880" y="2057401"/>
            <a:ext cx="3931920" cy="398032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F8236-8633-8D4F-8371-535B968D5B09}" type="datetimeFigureOut">
              <a:rPr lang="en-US" smtClean="0"/>
              <a:t>10/27/11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425C4-9819-CB46-8C48-1E65E3A2D225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16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18" name="Straight Connector 1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34670"/>
            <a:ext cx="3931920" cy="744071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514600"/>
            <a:ext cx="3931920" cy="352312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734670"/>
            <a:ext cx="3931920" cy="744071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514600"/>
            <a:ext cx="3931920" cy="352312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F8236-8633-8D4F-8371-535B968D5B09}" type="datetimeFigureOut">
              <a:rPr lang="en-US" smtClean="0"/>
              <a:t>10/27/11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425C4-9819-CB46-8C48-1E65E3A2D2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F8236-8633-8D4F-8371-535B968D5B09}" type="datetimeFigureOut">
              <a:rPr lang="en-US" smtClean="0"/>
              <a:t>10/27/11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425C4-9819-CB46-8C48-1E65E3A2D225}" type="slidenum">
              <a:rPr lang="en-US" smtClean="0"/>
              <a:t>‹#›</a:t>
            </a:fld>
            <a:endParaRPr lang="en-US"/>
          </a:p>
        </p:txBody>
      </p:sp>
      <p:grpSp>
        <p:nvGrpSpPr>
          <p:cNvPr id="6" name="Group 6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F8236-8633-8D4F-8371-535B968D5B09}" type="datetimeFigureOut">
              <a:rPr lang="en-US" smtClean="0"/>
              <a:t>10/27/11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425C4-9819-CB46-8C48-1E65E3A2D2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658906"/>
            <a:ext cx="3602039" cy="1162050"/>
          </a:xfrm>
        </p:spPr>
        <p:txBody>
          <a:bodyPr anchor="b">
            <a:normAutofit/>
          </a:bodyPr>
          <a:lstStyle>
            <a:lvl1pPr algn="ctr">
              <a:defRPr sz="3600" b="1"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3388" y="273051"/>
            <a:ext cx="4206240" cy="57785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1905001"/>
            <a:ext cx="3602039" cy="3733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F8236-8633-8D4F-8371-535B968D5B09}" type="datetimeFigureOut">
              <a:rPr lang="en-US" smtClean="0"/>
              <a:t>10/27/11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425C4-9819-CB46-8C48-1E65E3A2D2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57401"/>
            <a:ext cx="8229600" cy="3962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71129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9F8236-8633-8D4F-8371-535B968D5B09}" type="datetimeFigureOut">
              <a:rPr lang="en-US" smtClean="0"/>
              <a:t>10/27/11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67200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6425C4-9819-CB46-8C48-1E65E3A2D225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8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"/>
        <a:defRPr sz="24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ct val="20000"/>
        </a:spcBef>
        <a:buClr>
          <a:schemeClr val="accent2"/>
        </a:buClr>
        <a:buSzPct val="90000"/>
        <a:buFont typeface="Wingdings" pitchFamily="2" charset="2"/>
        <a:buChar char=""/>
        <a:defRPr sz="22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"/>
        <a:defRPr sz="20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ct val="20000"/>
        </a:spcBef>
        <a:buClr>
          <a:schemeClr val="accent2"/>
        </a:buClr>
        <a:buSzPct val="90000"/>
        <a:buFont typeface="Wingdings" pitchFamily="2" charset="2"/>
        <a:buChar char=""/>
        <a:defRPr sz="18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"/>
        <a:defRPr sz="18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2.pdf"/><Relationship Id="rId3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4" Type="http://schemas.openxmlformats.org/officeDocument/2006/relationships/audio" Target="../media/audio2.bin"/><Relationship Id="rId5" Type="http://schemas.openxmlformats.org/officeDocument/2006/relationships/audio" Target="../media/audio3.bin"/><Relationship Id="rId6" Type="http://schemas.openxmlformats.org/officeDocument/2006/relationships/oleObject" Target="../embeddings/oleObject1.bin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4" Type="http://schemas.openxmlformats.org/officeDocument/2006/relationships/audio" Target="../media/audio4.bin"/><Relationship Id="rId5" Type="http://schemas.openxmlformats.org/officeDocument/2006/relationships/audio" Target="../media/audio3.bin"/><Relationship Id="rId6" Type="http://schemas.openxmlformats.org/officeDocument/2006/relationships/oleObject" Target="../embeddings/oleObject2.bin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8.xml"/><Relationship Id="rId3" Type="http://schemas.openxmlformats.org/officeDocument/2006/relationships/oleObject" Target="../embeddings/oleObject3.bin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8.xml"/><Relationship Id="rId3" Type="http://schemas.openxmlformats.org/officeDocument/2006/relationships/oleObject" Target="../embeddings/oleObject4.bin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8.xml"/><Relationship Id="rId3" Type="http://schemas.openxmlformats.org/officeDocument/2006/relationships/oleObject" Target="../embeddings/oleObject5.bin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bin"/><Relationship Id="rId4" Type="http://schemas.openxmlformats.org/officeDocument/2006/relationships/audio" Target="../media/audio6.bin"/><Relationship Id="rId5" Type="http://schemas.openxmlformats.org/officeDocument/2006/relationships/audio" Target="../media/audio4.bin"/><Relationship Id="rId6" Type="http://schemas.openxmlformats.org/officeDocument/2006/relationships/oleObject" Target="../embeddings/oleObject6.bin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8.xml"/><Relationship Id="rId3" Type="http://schemas.openxmlformats.org/officeDocument/2006/relationships/oleObject" Target="../embeddings/oleObject7.bin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WordArt 4"/>
          <p:cNvSpPr>
            <a:spLocks noChangeArrowheads="1" noChangeShapeType="1" noTextEdit="1"/>
          </p:cNvSpPr>
          <p:nvPr/>
        </p:nvSpPr>
        <p:spPr bwMode="auto">
          <a:xfrm>
            <a:off x="1447800" y="0"/>
            <a:ext cx="6800850" cy="7905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44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  <a:ea typeface="Arial Black"/>
                <a:cs typeface="Arial Black"/>
              </a:rPr>
              <a:t>Welcome.</a:t>
            </a:r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1447800" y="914400"/>
            <a:ext cx="6553200" cy="5562600"/>
            <a:chOff x="912" y="576"/>
            <a:chExt cx="4128" cy="3504"/>
          </a:xfrm>
        </p:grpSpPr>
        <p:sp>
          <p:nvSpPr>
            <p:cNvPr id="44034" name="WordArt 2"/>
            <p:cNvSpPr>
              <a:spLocks noChangeArrowheads="1" noChangeShapeType="1" noTextEdit="1"/>
            </p:cNvSpPr>
            <p:nvPr/>
          </p:nvSpPr>
          <p:spPr bwMode="auto">
            <a:xfrm>
              <a:off x="1248" y="1440"/>
              <a:ext cx="300" cy="54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4800" kern="10"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solidFill>
                    <a:srgbClr val="EBFF89"/>
                  </a:solidFill>
                  <a:latin typeface="Comic Sans MS"/>
                  <a:ea typeface="Comic Sans MS"/>
                  <a:cs typeface="Comic Sans MS"/>
                </a:rPr>
                <a:t>a</a:t>
              </a:r>
            </a:p>
          </p:txBody>
        </p:sp>
        <p:sp>
          <p:nvSpPr>
            <p:cNvPr id="44035" name="WordArt 3"/>
            <p:cNvSpPr>
              <a:spLocks noChangeArrowheads="1" noChangeShapeType="1" noTextEdit="1"/>
            </p:cNvSpPr>
            <p:nvPr/>
          </p:nvSpPr>
          <p:spPr bwMode="auto">
            <a:xfrm>
              <a:off x="2880" y="1344"/>
              <a:ext cx="300" cy="54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48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3300"/>
                  </a:solidFill>
                  <a:latin typeface="Comic Sans MS"/>
                  <a:ea typeface="Comic Sans MS"/>
                  <a:cs typeface="Comic Sans MS"/>
                </a:rPr>
                <a:t>b</a:t>
              </a:r>
            </a:p>
          </p:txBody>
        </p:sp>
        <p:sp>
          <p:nvSpPr>
            <p:cNvPr id="44037" name="WordArt 5"/>
            <p:cNvSpPr>
              <a:spLocks noChangeArrowheads="1" noChangeShapeType="1" noTextEdit="1"/>
            </p:cNvSpPr>
            <p:nvPr/>
          </p:nvSpPr>
          <p:spPr bwMode="auto">
            <a:xfrm>
              <a:off x="1776" y="3648"/>
              <a:ext cx="2664" cy="43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Arial Black"/>
                  <a:ea typeface="Arial Black"/>
                  <a:cs typeface="Arial Black"/>
                </a:rPr>
                <a:t>An English Educational Resource.</a:t>
              </a:r>
            </a:p>
            <a:p>
              <a:pPr algn="ctr"/>
              <a:r>
                <a:rPr lang="en-US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Arial Black"/>
                  <a:ea typeface="Arial Black"/>
                  <a:cs typeface="Arial Black"/>
                </a:rPr>
                <a:t>Made for kids by kids.</a:t>
              </a:r>
            </a:p>
          </p:txBody>
        </p:sp>
        <p:sp>
          <p:nvSpPr>
            <p:cNvPr id="44038" name="WordArt 6"/>
            <p:cNvSpPr>
              <a:spLocks noChangeArrowheads="1" noChangeShapeType="1" noTextEdit="1"/>
            </p:cNvSpPr>
            <p:nvPr/>
          </p:nvSpPr>
          <p:spPr bwMode="auto">
            <a:xfrm>
              <a:off x="4608" y="1488"/>
              <a:ext cx="300" cy="54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4800" kern="10"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solidFill>
                    <a:srgbClr val="3333FF"/>
                  </a:solidFill>
                  <a:latin typeface="Comic Sans MS"/>
                  <a:ea typeface="Comic Sans MS"/>
                  <a:cs typeface="Comic Sans MS"/>
                </a:rPr>
                <a:t>c</a:t>
              </a:r>
            </a:p>
          </p:txBody>
        </p:sp>
        <p:pic>
          <p:nvPicPr>
            <p:cNvPr id="44039" name="Picture 7" descr="A:\kupu coloured in.GIF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304" y="1968"/>
              <a:ext cx="1488" cy="1152"/>
            </a:xfrm>
            <a:prstGeom prst="rect">
              <a:avLst/>
            </a:prstGeom>
            <a:solidFill>
              <a:srgbClr val="FF3300"/>
            </a:solidFill>
            <a:ln w="76200">
              <a:solidFill>
                <a:srgbClr val="000000"/>
              </a:solidFill>
              <a:miter lim="800000"/>
              <a:headEnd/>
              <a:tailEnd/>
            </a:ln>
          </p:spPr>
        </p:pic>
        <p:sp>
          <p:nvSpPr>
            <p:cNvPr id="44040" name="Rectangle 8"/>
            <p:cNvSpPr>
              <a:spLocks noChangeArrowheads="1"/>
            </p:cNvSpPr>
            <p:nvPr/>
          </p:nvSpPr>
          <p:spPr bwMode="auto">
            <a:xfrm>
              <a:off x="912" y="1248"/>
              <a:ext cx="4128" cy="235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041" name="WordArt 9"/>
            <p:cNvSpPr>
              <a:spLocks noChangeArrowheads="1" noChangeShapeType="1" noTextEdit="1"/>
            </p:cNvSpPr>
            <p:nvPr/>
          </p:nvSpPr>
          <p:spPr bwMode="auto">
            <a:xfrm>
              <a:off x="2016" y="3120"/>
              <a:ext cx="1968" cy="50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kern="10">
                  <a:ln w="9525">
                    <a:solidFill>
                      <a:schemeClr val="tx2"/>
                    </a:solidFill>
                    <a:round/>
                    <a:headEnd/>
                    <a:tailEnd/>
                  </a:ln>
                  <a:solidFill>
                    <a:srgbClr val="FF3300"/>
                  </a:solidFill>
                  <a:latin typeface="Comic Sans MS"/>
                  <a:ea typeface="Comic Sans MS"/>
                  <a:cs typeface="Comic Sans MS"/>
                </a:rPr>
                <a:t>Read with me.</a:t>
              </a:r>
            </a:p>
          </p:txBody>
        </p:sp>
        <p:sp>
          <p:nvSpPr>
            <p:cNvPr id="44042" name="WordArt 10"/>
            <p:cNvSpPr>
              <a:spLocks noChangeArrowheads="1" noChangeShapeType="1" noTextEdit="1"/>
            </p:cNvSpPr>
            <p:nvPr/>
          </p:nvSpPr>
          <p:spPr bwMode="auto">
            <a:xfrm>
              <a:off x="1152" y="576"/>
              <a:ext cx="3600" cy="80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40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Comic Sans MS"/>
                  <a:ea typeface="Comic Sans MS"/>
                  <a:cs typeface="Comic Sans MS"/>
                </a:rPr>
                <a:t>Kupu Kiwi Collections presents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WordArt 2"/>
          <p:cNvSpPr>
            <a:spLocks noChangeArrowheads="1" noChangeShapeType="1" noTextEdit="1"/>
          </p:cNvSpPr>
          <p:nvPr/>
        </p:nvSpPr>
        <p:spPr bwMode="auto">
          <a:xfrm>
            <a:off x="1143000" y="457200"/>
            <a:ext cx="4572000" cy="175260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en-US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chemeClr val="tx2"/>
                    </a:gs>
                    <a:gs pos="50000">
                      <a:schemeClr val="hlink"/>
                    </a:gs>
                    <a:gs pos="100000">
                      <a:schemeClr val="tx2"/>
                    </a:gs>
                  </a:gsLst>
                  <a:lin ang="2700000" scaled="1"/>
                </a:gradFill>
                <a:effectLst>
                  <a:outerShdw blurRad="63500" dist="125724" dir="18900000" algn="ctr" rotWithShape="0">
                    <a:srgbClr val="000099">
                      <a:alpha val="74998"/>
                    </a:srgbClr>
                  </a:outerShdw>
                </a:effectLst>
                <a:latin typeface="Impact"/>
                <a:ea typeface="Impact"/>
                <a:cs typeface="Impact"/>
              </a:rPr>
              <a:t>Cake</a:t>
            </a:r>
          </a:p>
        </p:txBody>
      </p:sp>
      <p:pic>
        <p:nvPicPr>
          <p:cNvPr id="54275" name="Picture 3" descr="pe00478_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rcRect/>
              <a:stretch>
                <a:fillRect/>
              </a:stretch>
            </p:blipFill>
          </mc:Choice>
          <mc:Fallback>
            <p:blipFill>
              <a:blip r:embed="rId3"/>
              <a:srcRect/>
              <a:stretch>
                <a:fillRect/>
              </a:stretch>
            </p:blipFill>
          </mc:Fallback>
        </mc:AlternateContent>
        <p:spPr bwMode="auto">
          <a:xfrm>
            <a:off x="1295400" y="2743200"/>
            <a:ext cx="2987675" cy="3468688"/>
          </a:xfrm>
          <a:prstGeom prst="rect">
            <a:avLst/>
          </a:prstGeom>
          <a:noFill/>
        </p:spPr>
      </p:pic>
      <p:sp>
        <p:nvSpPr>
          <p:cNvPr id="54276" name="Text Box 4"/>
          <p:cNvSpPr txBox="1">
            <a:spLocks noChangeArrowheads="1"/>
          </p:cNvSpPr>
          <p:nvPr/>
        </p:nvSpPr>
        <p:spPr bwMode="auto">
          <a:xfrm>
            <a:off x="5334000" y="3581400"/>
            <a:ext cx="3429000" cy="107721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3200" b="1" dirty="0">
                <a:solidFill>
                  <a:srgbClr val="FFFFFF"/>
                </a:solidFill>
              </a:rPr>
              <a:t>I had a cake for my birthday.</a:t>
            </a:r>
            <a:endParaRPr lang="en-AU" sz="3200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WordArt 2" descr="Diagonal brick"/>
          <p:cNvSpPr>
            <a:spLocks noChangeArrowheads="1" noChangeShapeType="1" noTextEdit="1"/>
          </p:cNvSpPr>
          <p:nvPr/>
        </p:nvSpPr>
        <p:spPr bwMode="auto">
          <a:xfrm>
            <a:off x="1752600" y="838200"/>
            <a:ext cx="5638800" cy="7905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err="1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pattFill prst="diagBrick">
                  <a:fgClr>
                    <a:srgbClr val="CC3399"/>
                  </a:fgClr>
                  <a:bgClr>
                    <a:schemeClr val="accent2"/>
                  </a:bgClr>
                </a:pattFill>
                <a:effectLst>
                  <a:outerShdw blurRad="63500" dist="38099" dir="2700000" sy="50000" kx="2115830" algn="bl" rotWithShape="0">
                    <a:srgbClr val="C0C0C0">
                      <a:alpha val="74998"/>
                    </a:srgbClr>
                  </a:outerShdw>
                </a:effectLst>
                <a:latin typeface="Comic Sans MS"/>
                <a:ea typeface="Comic Sans MS"/>
                <a:cs typeface="Comic Sans MS"/>
              </a:rPr>
              <a:t>c</a:t>
            </a:r>
            <a:r>
              <a:rPr lang="en-US" sz="36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pattFill prst="diagBrick">
                  <a:fgClr>
                    <a:srgbClr val="CC3399"/>
                  </a:fgClr>
                  <a:bgClr>
                    <a:schemeClr val="accent2"/>
                  </a:bgClr>
                </a:pattFill>
                <a:effectLst>
                  <a:outerShdw blurRad="63500" dist="38099" dir="2700000" sy="50000" kx="2115830" algn="bl" rotWithShape="0">
                    <a:srgbClr val="C0C0C0">
                      <a:alpha val="74998"/>
                    </a:srgbClr>
                  </a:outerShdw>
                </a:effectLst>
                <a:latin typeface="Comic Sans MS"/>
                <a:ea typeface="Comic Sans MS"/>
                <a:cs typeface="Comic Sans MS"/>
              </a:rPr>
              <a:t> is for</a:t>
            </a:r>
          </a:p>
        </p:txBody>
      </p:sp>
      <p:sp>
        <p:nvSpPr>
          <p:cNvPr id="45059" name="WordArt 3" descr="5%"/>
          <p:cNvSpPr>
            <a:spLocks noChangeArrowheads="1" noChangeShapeType="1" noTextEdit="1"/>
          </p:cNvSpPr>
          <p:nvPr/>
        </p:nvSpPr>
        <p:spPr bwMode="auto">
          <a:xfrm>
            <a:off x="5562600" y="2971800"/>
            <a:ext cx="2476500" cy="11620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54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pattFill prst="pct5">
                  <a:fgClr>
                    <a:schemeClr val="hlink"/>
                  </a:fgClr>
                  <a:bgClr>
                    <a:srgbClr val="0000FF"/>
                  </a:bgClr>
                </a:pattFill>
                <a:effectLst>
                  <a:outerShdw blurRad="63500" dist="38099" dir="2700000" sy="50000" kx="2115830" algn="bl" rotWithShape="0">
                    <a:srgbClr val="C0C0C0">
                      <a:alpha val="74998"/>
                    </a:srgbClr>
                  </a:outerShdw>
                </a:effectLst>
                <a:latin typeface="Comic Sans MS"/>
                <a:ea typeface="Comic Sans MS"/>
                <a:cs typeface="Comic Sans MS"/>
              </a:rPr>
              <a:t>cat. </a:t>
            </a:r>
          </a:p>
        </p:txBody>
      </p:sp>
      <p:graphicFrame>
        <p:nvGraphicFramePr>
          <p:cNvPr id="45060" name="Object 4"/>
          <p:cNvGraphicFramePr>
            <a:graphicFrameLocks noChangeAspect="1"/>
          </p:cNvGraphicFramePr>
          <p:nvPr/>
        </p:nvGraphicFramePr>
        <p:xfrm>
          <a:off x="533400" y="2362200"/>
          <a:ext cx="3829050" cy="2524125"/>
        </p:xfrm>
        <a:graphic>
          <a:graphicData uri="http://schemas.openxmlformats.org/presentationml/2006/ole">
            <p:oleObj spid="_x0000_s15362" name="Bitmap Image" r:id="rId6" imgW="3828756" imgH="2523913" progId="Paint.Picture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5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5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4505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8" grpId="0" animBg="1"/>
      <p:bldP spid="4505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WordArt 2"/>
          <p:cNvSpPr>
            <a:spLocks noChangeArrowheads="1" noChangeShapeType="1" noTextEdit="1"/>
          </p:cNvSpPr>
          <p:nvPr/>
        </p:nvSpPr>
        <p:spPr bwMode="auto">
          <a:xfrm>
            <a:off x="1752600" y="838200"/>
            <a:ext cx="5638800" cy="7905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err="1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</a:gradFill>
                <a:effectLst>
                  <a:outerShdw blurRad="63500" dist="38099" dir="2700000" sy="50000" kx="2115830" algn="bl" rotWithShape="0">
                    <a:srgbClr val="C0C0C0">
                      <a:alpha val="74998"/>
                    </a:srgbClr>
                  </a:outerShdw>
                </a:effectLst>
                <a:latin typeface="Comic Sans MS"/>
                <a:ea typeface="Comic Sans MS"/>
                <a:cs typeface="Comic Sans MS"/>
              </a:rPr>
              <a:t>d</a:t>
            </a:r>
            <a:r>
              <a:rPr lang="en-US" sz="36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</a:gradFill>
                <a:effectLst>
                  <a:outerShdw blurRad="63500" dist="38099" dir="2700000" sy="50000" kx="2115830" algn="bl" rotWithShape="0">
                    <a:srgbClr val="C0C0C0">
                      <a:alpha val="74998"/>
                    </a:srgbClr>
                  </a:outerShdw>
                </a:effectLst>
                <a:latin typeface="Comic Sans MS"/>
                <a:ea typeface="Comic Sans MS"/>
                <a:cs typeface="Comic Sans MS"/>
              </a:rPr>
              <a:t> is for</a:t>
            </a:r>
          </a:p>
        </p:txBody>
      </p:sp>
      <p:sp>
        <p:nvSpPr>
          <p:cNvPr id="46083" name="WordArt 3"/>
          <p:cNvSpPr>
            <a:spLocks noChangeArrowheads="1" noChangeShapeType="1" noTextEdit="1"/>
          </p:cNvSpPr>
          <p:nvPr/>
        </p:nvSpPr>
        <p:spPr bwMode="auto">
          <a:xfrm>
            <a:off x="4572000" y="3124200"/>
            <a:ext cx="2895600" cy="8572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54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00000">
                      <a:srgbClr val="FF3300"/>
                    </a:gs>
                  </a:gsLst>
                  <a:lin ang="5400000" scaled="1"/>
                </a:gradFill>
                <a:effectLst>
                  <a:outerShdw blurRad="63500" dist="38099" dir="2700000" sy="50000" kx="2115830" algn="bl" rotWithShape="0">
                    <a:srgbClr val="C0C0C0">
                      <a:alpha val="74998"/>
                    </a:srgbClr>
                  </a:outerShdw>
                </a:effectLst>
                <a:latin typeface="Comic Sans MS"/>
                <a:ea typeface="Comic Sans MS"/>
                <a:cs typeface="Comic Sans MS"/>
              </a:rPr>
              <a:t>dog.</a:t>
            </a:r>
          </a:p>
        </p:txBody>
      </p:sp>
      <p:graphicFrame>
        <p:nvGraphicFramePr>
          <p:cNvPr id="46084" name="Object 4"/>
          <p:cNvGraphicFramePr>
            <a:graphicFrameLocks noChangeAspect="1"/>
          </p:cNvGraphicFramePr>
          <p:nvPr/>
        </p:nvGraphicFramePr>
        <p:xfrm>
          <a:off x="762000" y="2667000"/>
          <a:ext cx="3248025" cy="1890713"/>
        </p:xfrm>
        <a:graphic>
          <a:graphicData uri="http://schemas.openxmlformats.org/presentationml/2006/ole">
            <p:oleObj spid="_x0000_s16386" name="Bitmap Image" r:id="rId6" imgW="4057020" imgH="2362102" progId="Paint.Picture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4608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2" grpId="0" animBg="1"/>
      <p:bldP spid="4608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WordArt 2"/>
          <p:cNvSpPr>
            <a:spLocks noChangeArrowheads="1" noChangeShapeType="1" noTextEdit="1"/>
          </p:cNvSpPr>
          <p:nvPr/>
        </p:nvSpPr>
        <p:spPr bwMode="auto">
          <a:xfrm>
            <a:off x="1371600" y="914400"/>
            <a:ext cx="5638800" cy="7905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err="1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3333FF"/>
                </a:solidFill>
                <a:effectLst>
                  <a:outerShdw blurRad="63500" dist="38099" dir="2700000" sy="50000" kx="2115830" algn="bl" rotWithShape="0">
                    <a:srgbClr val="C0C0C0">
                      <a:alpha val="74998"/>
                    </a:srgbClr>
                  </a:outerShdw>
                </a:effectLst>
                <a:latin typeface="Comic Sans MS"/>
                <a:ea typeface="Comic Sans MS"/>
                <a:cs typeface="Comic Sans MS"/>
              </a:rPr>
              <a:t>g</a:t>
            </a:r>
            <a:r>
              <a:rPr lang="en-US" sz="3600" kern="10" dirty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3333FF"/>
                </a:solidFill>
                <a:effectLst>
                  <a:outerShdw blurRad="63500" dist="38099" dir="2700000" sy="50000" kx="2115830" algn="bl" rotWithShape="0">
                    <a:srgbClr val="C0C0C0">
                      <a:alpha val="74998"/>
                    </a:srgbClr>
                  </a:outerShdw>
                </a:effectLst>
                <a:latin typeface="Comic Sans MS"/>
                <a:ea typeface="Comic Sans MS"/>
                <a:cs typeface="Comic Sans MS"/>
              </a:rPr>
              <a:t> is for</a:t>
            </a:r>
          </a:p>
        </p:txBody>
      </p:sp>
      <p:sp>
        <p:nvSpPr>
          <p:cNvPr id="47107" name="WordArt 3"/>
          <p:cNvSpPr>
            <a:spLocks noChangeArrowheads="1" noChangeShapeType="1" noTextEdit="1"/>
          </p:cNvSpPr>
          <p:nvPr/>
        </p:nvSpPr>
        <p:spPr bwMode="auto">
          <a:xfrm>
            <a:off x="5791200" y="2514600"/>
            <a:ext cx="2057400" cy="20002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5400" kern="10" dirty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CCCCFF"/>
                    </a:gs>
                    <a:gs pos="17999">
                      <a:srgbClr val="99CCFF"/>
                    </a:gs>
                    <a:gs pos="36000">
                      <a:srgbClr val="9966FF"/>
                    </a:gs>
                    <a:gs pos="61000">
                      <a:srgbClr val="CC99FF"/>
                    </a:gs>
                    <a:gs pos="82001">
                      <a:srgbClr val="99CCFF"/>
                    </a:gs>
                    <a:gs pos="100000">
                      <a:srgbClr val="CCCCFF"/>
                    </a:gs>
                  </a:gsLst>
                  <a:lin ang="5400000" scaled="1"/>
                </a:gradFill>
                <a:effectLst>
                  <a:outerShdw blurRad="63500" dist="38099" dir="2700000" sy="50000" kx="2115830" algn="bl" rotWithShape="0">
                    <a:srgbClr val="C0C0C0">
                      <a:alpha val="74998"/>
                    </a:srgbClr>
                  </a:outerShdw>
                </a:effectLst>
                <a:latin typeface="Comic Sans MS"/>
                <a:ea typeface="Comic Sans MS"/>
                <a:cs typeface="Comic Sans MS"/>
              </a:rPr>
              <a:t>girl.</a:t>
            </a:r>
          </a:p>
        </p:txBody>
      </p:sp>
      <p:graphicFrame>
        <p:nvGraphicFramePr>
          <p:cNvPr id="47108" name="Object 4"/>
          <p:cNvGraphicFramePr>
            <a:graphicFrameLocks noChangeAspect="1"/>
          </p:cNvGraphicFramePr>
          <p:nvPr/>
        </p:nvGraphicFramePr>
        <p:xfrm>
          <a:off x="838200" y="2438400"/>
          <a:ext cx="3633788" cy="2624138"/>
        </p:xfrm>
        <a:graphic>
          <a:graphicData uri="http://schemas.openxmlformats.org/presentationml/2006/ole">
            <p:oleObj spid="_x0000_s17410" name="Bitmap Image" r:id="rId3" imgW="4219355" imgH="3047877" progId="Paint.Picture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WordArt 2"/>
          <p:cNvSpPr>
            <a:spLocks noChangeArrowheads="1" noChangeShapeType="1" noTextEdit="1"/>
          </p:cNvSpPr>
          <p:nvPr/>
        </p:nvSpPr>
        <p:spPr bwMode="auto">
          <a:xfrm>
            <a:off x="1752600" y="838200"/>
            <a:ext cx="5638800" cy="7905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hlink"/>
                </a:solidFill>
                <a:effectLst>
                  <a:outerShdw blurRad="63500" dist="38099" dir="2700000" sy="50000" kx="2115830" algn="bl" rotWithShape="0">
                    <a:srgbClr val="C0C0C0">
                      <a:alpha val="74998"/>
                    </a:srgbClr>
                  </a:outerShdw>
                </a:effectLst>
                <a:latin typeface="Comic Sans MS"/>
                <a:ea typeface="Comic Sans MS"/>
                <a:cs typeface="Comic Sans MS"/>
              </a:rPr>
              <a:t>  </a:t>
            </a:r>
            <a:r>
              <a:rPr lang="en-US" sz="3600" kern="10" dirty="0" err="1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hlink"/>
                </a:solidFill>
                <a:effectLst>
                  <a:outerShdw blurRad="63500" dist="38099" dir="2700000" sy="50000" kx="2115830" algn="bl" rotWithShape="0">
                    <a:srgbClr val="C0C0C0">
                      <a:alpha val="74998"/>
                    </a:srgbClr>
                  </a:outerShdw>
                </a:effectLst>
                <a:latin typeface="Comic Sans MS"/>
                <a:ea typeface="Comic Sans MS"/>
                <a:cs typeface="Comic Sans MS"/>
              </a:rPr>
              <a:t>m</a:t>
            </a:r>
            <a:r>
              <a:rPr lang="en-US" sz="3600" kern="10" dirty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hlink"/>
                </a:solidFill>
                <a:effectLst>
                  <a:outerShdw blurRad="63500" dist="38099" dir="2700000" sy="50000" kx="2115830" algn="bl" rotWithShape="0">
                    <a:srgbClr val="C0C0C0">
                      <a:alpha val="74998"/>
                    </a:srgbClr>
                  </a:outerShdw>
                </a:effectLst>
                <a:latin typeface="Comic Sans MS"/>
                <a:ea typeface="Comic Sans MS"/>
                <a:cs typeface="Comic Sans MS"/>
              </a:rPr>
              <a:t> is for</a:t>
            </a:r>
          </a:p>
        </p:txBody>
      </p:sp>
      <p:sp>
        <p:nvSpPr>
          <p:cNvPr id="49155" name="WordArt 3"/>
          <p:cNvSpPr>
            <a:spLocks noChangeArrowheads="1" noChangeShapeType="1" noTextEdit="1"/>
          </p:cNvSpPr>
          <p:nvPr/>
        </p:nvSpPr>
        <p:spPr bwMode="auto">
          <a:xfrm>
            <a:off x="4876800" y="2895600"/>
            <a:ext cx="2819400" cy="1485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66FF"/>
                </a:solidFill>
                <a:latin typeface="Comic Sans MS"/>
                <a:ea typeface="Comic Sans MS"/>
                <a:cs typeface="Comic Sans MS"/>
              </a:rPr>
              <a:t>manu</a:t>
            </a:r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66FF"/>
                </a:solidFill>
                <a:latin typeface="Comic Sans MS"/>
                <a:ea typeface="Comic Sans MS"/>
                <a:cs typeface="Comic Sans MS"/>
              </a:rPr>
              <a:t>.</a:t>
            </a:r>
          </a:p>
        </p:txBody>
      </p:sp>
      <p:graphicFrame>
        <p:nvGraphicFramePr>
          <p:cNvPr id="49156" name="Object 4"/>
          <p:cNvGraphicFramePr>
            <a:graphicFrameLocks noChangeAspect="1"/>
          </p:cNvGraphicFramePr>
          <p:nvPr/>
        </p:nvGraphicFramePr>
        <p:xfrm>
          <a:off x="1219200" y="2133600"/>
          <a:ext cx="3124200" cy="2676525"/>
        </p:xfrm>
        <a:graphic>
          <a:graphicData uri="http://schemas.openxmlformats.org/presentationml/2006/ole">
            <p:oleObj spid="_x0000_s18434" name="Bitmap Image" r:id="rId3" imgW="3124088" imgH="2676798" progId="Paint.Picture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WordArt 2"/>
          <p:cNvSpPr>
            <a:spLocks noChangeArrowheads="1" noChangeShapeType="1" noTextEdit="1"/>
          </p:cNvSpPr>
          <p:nvPr/>
        </p:nvSpPr>
        <p:spPr bwMode="auto">
          <a:xfrm>
            <a:off x="1752600" y="304800"/>
            <a:ext cx="5638800" cy="7905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err="1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solidFill>
                  <a:srgbClr val="0E0C0D"/>
                </a:solidFill>
                <a:effectLst>
                  <a:outerShdw blurRad="63500" dist="38099" dir="2700000" sy="50000" kx="2115830" algn="bl" rotWithShape="0">
                    <a:srgbClr val="C0C0C0">
                      <a:alpha val="74998"/>
                    </a:srgbClr>
                  </a:outerShdw>
                </a:effectLst>
                <a:latin typeface="Comic Sans MS"/>
                <a:ea typeface="Comic Sans MS"/>
                <a:cs typeface="Comic Sans MS"/>
              </a:rPr>
              <a:t>r</a:t>
            </a:r>
            <a:r>
              <a:rPr lang="en-US" sz="36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solidFill>
                  <a:srgbClr val="0E0C0D"/>
                </a:solidFill>
                <a:effectLst>
                  <a:outerShdw blurRad="63500" dist="38099" dir="2700000" sy="50000" kx="2115830" algn="bl" rotWithShape="0">
                    <a:srgbClr val="C0C0C0">
                      <a:alpha val="74998"/>
                    </a:srgbClr>
                  </a:outerShdw>
                </a:effectLst>
                <a:latin typeface="Comic Sans MS"/>
                <a:ea typeface="Comic Sans MS"/>
                <a:cs typeface="Comic Sans MS"/>
              </a:rPr>
              <a:t> is for</a:t>
            </a:r>
          </a:p>
        </p:txBody>
      </p:sp>
      <p:graphicFrame>
        <p:nvGraphicFramePr>
          <p:cNvPr id="50179" name="Object 3"/>
          <p:cNvGraphicFramePr>
            <a:graphicFrameLocks noChangeAspect="1"/>
          </p:cNvGraphicFramePr>
          <p:nvPr/>
        </p:nvGraphicFramePr>
        <p:xfrm>
          <a:off x="914400" y="2438400"/>
          <a:ext cx="3971925" cy="2374900"/>
        </p:xfrm>
        <a:graphic>
          <a:graphicData uri="http://schemas.openxmlformats.org/presentationml/2006/ole">
            <p:oleObj spid="_x0000_s19458" name="Bitmap Image" r:id="rId3" imgW="4428687" imgH="2647490" progId="Paint.Picture">
              <p:embed/>
            </p:oleObj>
          </a:graphicData>
        </a:graphic>
      </p:graphicFrame>
      <p:sp>
        <p:nvSpPr>
          <p:cNvPr id="50180" name="WordArt 4"/>
          <p:cNvSpPr>
            <a:spLocks noChangeArrowheads="1" noChangeShapeType="1" noTextEdit="1"/>
          </p:cNvSpPr>
          <p:nvPr/>
        </p:nvSpPr>
        <p:spPr bwMode="auto">
          <a:xfrm>
            <a:off x="5486400" y="2971800"/>
            <a:ext cx="2352675" cy="1285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7200" kern="10" dirty="0" err="1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solidFill>
                  <a:schemeClr val="accent2"/>
                </a:solidFill>
                <a:effectLst>
                  <a:outerShdw blurRad="63500" dist="38099" dir="2700000" sy="50000" kx="2115830" algn="bl" rotWithShape="0">
                    <a:srgbClr val="C0C0C0">
                      <a:alpha val="74998"/>
                    </a:srgbClr>
                  </a:outerShdw>
                </a:effectLst>
                <a:latin typeface="Comic Sans MS"/>
                <a:ea typeface="Comic Sans MS"/>
                <a:cs typeface="Comic Sans MS"/>
              </a:rPr>
              <a:t>Râ</a:t>
            </a:r>
            <a:endParaRPr lang="en-US" sz="7200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solidFill>
                <a:schemeClr val="accent2"/>
              </a:solidFill>
              <a:effectLst>
                <a:outerShdw blurRad="63500" dist="38099" dir="2700000" sy="50000" kx="2115830" algn="bl" rotWithShape="0">
                  <a:srgbClr val="C0C0C0">
                    <a:alpha val="74998"/>
                  </a:srgbClr>
                </a:outerShdw>
              </a:effectLst>
              <a:latin typeface="Comic Sans MS"/>
              <a:ea typeface="Comic Sans MS"/>
              <a:cs typeface="Comic Sans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WordArt 2"/>
          <p:cNvSpPr>
            <a:spLocks noChangeArrowheads="1" noChangeShapeType="1" noTextEdit="1"/>
          </p:cNvSpPr>
          <p:nvPr/>
        </p:nvSpPr>
        <p:spPr bwMode="auto">
          <a:xfrm>
            <a:off x="1778000" y="838200"/>
            <a:ext cx="7162800" cy="457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chemeClr val="tx2"/>
                    </a:gs>
                    <a:gs pos="50000">
                      <a:schemeClr val="hlink"/>
                    </a:gs>
                    <a:gs pos="100000">
                      <a:schemeClr val="tx2"/>
                    </a:gs>
                  </a:gsLst>
                  <a:lin ang="18900000" scaled="1"/>
                </a:gradFill>
                <a:effectLst>
                  <a:outerShdw blurRad="63500" dist="38099" dir="2700000" sy="50000" kx="2115830" algn="bl" rotWithShape="0">
                    <a:srgbClr val="C0C0C0">
                      <a:alpha val="74998"/>
                    </a:srgbClr>
                  </a:outerShdw>
                </a:effectLst>
                <a:latin typeface="Arial Black"/>
                <a:ea typeface="Arial Black"/>
                <a:cs typeface="Arial Black"/>
              </a:rPr>
              <a:t>Rhyming </a:t>
            </a:r>
          </a:p>
          <a:p>
            <a:pPr algn="ctr"/>
            <a:r>
              <a:rPr lang="en-US" sz="36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chemeClr val="tx2"/>
                    </a:gs>
                    <a:gs pos="50000">
                      <a:schemeClr val="hlink"/>
                    </a:gs>
                    <a:gs pos="100000">
                      <a:schemeClr val="tx2"/>
                    </a:gs>
                  </a:gsLst>
                  <a:lin ang="18900000" scaled="1"/>
                </a:gradFill>
                <a:effectLst>
                  <a:outerShdw blurRad="63500" dist="38099" dir="2700000" sy="50000" kx="2115830" algn="bl" rotWithShape="0">
                    <a:srgbClr val="C0C0C0">
                      <a:alpha val="74998"/>
                    </a:srgbClr>
                  </a:outerShdw>
                </a:effectLst>
                <a:latin typeface="Arial Black"/>
                <a:ea typeface="Arial Black"/>
                <a:cs typeface="Arial Black"/>
              </a:rPr>
              <a:t>with</a:t>
            </a:r>
          </a:p>
          <a:p>
            <a:pPr algn="ctr"/>
            <a:r>
              <a:rPr lang="en-US" sz="36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chemeClr val="tx2"/>
                    </a:gs>
                    <a:gs pos="50000">
                      <a:schemeClr val="hlink"/>
                    </a:gs>
                    <a:gs pos="100000">
                      <a:schemeClr val="tx2"/>
                    </a:gs>
                  </a:gsLst>
                  <a:lin ang="18900000" scaled="1"/>
                </a:gradFill>
                <a:effectLst>
                  <a:outerShdw blurRad="63500" dist="38099" dir="2700000" sy="50000" kx="2115830" algn="bl" rotWithShape="0">
                    <a:srgbClr val="C0C0C0">
                      <a:alpha val="74998"/>
                    </a:srgbClr>
                  </a:outerShdw>
                </a:effectLst>
                <a:latin typeface="Arial Black"/>
                <a:ea typeface="Arial Black"/>
                <a:cs typeface="Arial Black"/>
              </a:rPr>
              <a:t>"</a:t>
            </a:r>
            <a:r>
              <a:rPr lang="en-US" sz="3600" kern="10" dirty="0" err="1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chemeClr val="tx2"/>
                    </a:gs>
                    <a:gs pos="50000">
                      <a:schemeClr val="hlink"/>
                    </a:gs>
                    <a:gs pos="100000">
                      <a:schemeClr val="tx2"/>
                    </a:gs>
                  </a:gsLst>
                  <a:lin ang="18900000" scaled="1"/>
                </a:gradFill>
                <a:effectLst>
                  <a:outerShdw blurRad="63500" dist="38099" dir="2700000" sy="50000" kx="2115830" algn="bl" rotWithShape="0">
                    <a:srgbClr val="C0C0C0">
                      <a:alpha val="74998"/>
                    </a:srgbClr>
                  </a:outerShdw>
                </a:effectLst>
                <a:latin typeface="Arial Black"/>
                <a:ea typeface="Arial Black"/>
                <a:cs typeface="Arial Black"/>
              </a:rPr>
              <a:t>ake</a:t>
            </a:r>
            <a:r>
              <a:rPr lang="en-US" sz="36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chemeClr val="tx2"/>
                    </a:gs>
                    <a:gs pos="50000">
                      <a:schemeClr val="hlink"/>
                    </a:gs>
                    <a:gs pos="100000">
                      <a:schemeClr val="tx2"/>
                    </a:gs>
                  </a:gsLst>
                  <a:lin ang="18900000" scaled="1"/>
                </a:gradFill>
                <a:effectLst>
                  <a:outerShdw blurRad="63500" dist="38099" dir="2700000" sy="50000" kx="2115830" algn="bl" rotWithShape="0">
                    <a:srgbClr val="C0C0C0">
                      <a:alpha val="74998"/>
                    </a:srgbClr>
                  </a:outerShdw>
                </a:effectLst>
                <a:latin typeface="Arial Black"/>
                <a:ea typeface="Arial Black"/>
                <a:cs typeface="Arial Black"/>
              </a:rPr>
              <a:t>"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WordArt 2"/>
          <p:cNvSpPr>
            <a:spLocks noChangeArrowheads="1" noChangeShapeType="1" noTextEdit="1"/>
          </p:cNvSpPr>
          <p:nvPr/>
        </p:nvSpPr>
        <p:spPr bwMode="auto">
          <a:xfrm>
            <a:off x="1752600" y="838200"/>
            <a:ext cx="5410200" cy="1371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blurRad="63500" dist="38099" dir="2700000" sy="50000" kx="2115830" algn="bl" rotWithShape="0">
                    <a:srgbClr val="C0C0C0">
                      <a:alpha val="74998"/>
                    </a:srgbClr>
                  </a:outerShdw>
                </a:effectLst>
                <a:latin typeface="Arial Black"/>
                <a:ea typeface="Arial Black"/>
                <a:cs typeface="Arial Black"/>
              </a:rPr>
              <a:t>Lake</a:t>
            </a:r>
          </a:p>
        </p:txBody>
      </p:sp>
      <p:sp>
        <p:nvSpPr>
          <p:cNvPr id="52227" name="Text Box 3"/>
          <p:cNvSpPr txBox="1">
            <a:spLocks noChangeArrowheads="1"/>
          </p:cNvSpPr>
          <p:nvPr/>
        </p:nvSpPr>
        <p:spPr bwMode="auto">
          <a:xfrm>
            <a:off x="914400" y="2819400"/>
            <a:ext cx="3810000" cy="156966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3200" b="1" dirty="0">
                <a:solidFill>
                  <a:srgbClr val="FFFFFF"/>
                </a:solidFill>
              </a:rPr>
              <a:t>I went to the lake and I took my remote control car.</a:t>
            </a:r>
            <a:endParaRPr lang="en-AU" sz="3200" b="1" dirty="0">
              <a:solidFill>
                <a:srgbClr val="FFFFFF"/>
              </a:solidFill>
            </a:endParaRPr>
          </a:p>
        </p:txBody>
      </p:sp>
      <p:graphicFrame>
        <p:nvGraphicFramePr>
          <p:cNvPr id="52228" name="Object 4"/>
          <p:cNvGraphicFramePr>
            <a:graphicFrameLocks noChangeAspect="1"/>
          </p:cNvGraphicFramePr>
          <p:nvPr/>
        </p:nvGraphicFramePr>
        <p:xfrm>
          <a:off x="4495800" y="3582988"/>
          <a:ext cx="4038600" cy="2532062"/>
        </p:xfrm>
        <a:graphic>
          <a:graphicData uri="http://schemas.openxmlformats.org/presentationml/2006/ole">
            <p:oleObj spid="_x0000_s21506" name="Bitmap Image" r:id="rId6" imgW="4648849" imgH="2914286" progId="Paint.Picture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iveb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22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22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2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2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522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6" grpId="0" animBg="1"/>
      <p:bldP spid="52227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WordArt 2" descr="Narrow vertical"/>
          <p:cNvSpPr>
            <a:spLocks noChangeArrowheads="1" noChangeShapeType="1" noTextEdit="1"/>
          </p:cNvSpPr>
          <p:nvPr/>
        </p:nvSpPr>
        <p:spPr bwMode="auto">
          <a:xfrm>
            <a:off x="1447800" y="457200"/>
            <a:ext cx="5791200" cy="2209800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0356"/>
              </a:avLst>
            </a:prstTxWarp>
          </a:bodyPr>
          <a:lstStyle/>
          <a:p>
            <a:pPr algn="ctr"/>
            <a:r>
              <a:rPr lang="en-US" sz="3600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blurRad="63500" dist="46662" dir="2115817" algn="ctr" rotWithShape="0">
                    <a:srgbClr val="000000">
                      <a:alpha val="74998"/>
                    </a:srgbClr>
                  </a:outerShdw>
                </a:effectLst>
                <a:latin typeface="Arial Black"/>
                <a:ea typeface="Arial Black"/>
                <a:cs typeface="Arial Black"/>
              </a:rPr>
              <a:t>Rake</a:t>
            </a:r>
          </a:p>
        </p:txBody>
      </p:sp>
      <p:sp>
        <p:nvSpPr>
          <p:cNvPr id="53251" name="Text Box 3"/>
          <p:cNvSpPr txBox="1">
            <a:spLocks noChangeArrowheads="1"/>
          </p:cNvSpPr>
          <p:nvPr/>
        </p:nvSpPr>
        <p:spPr bwMode="auto">
          <a:xfrm>
            <a:off x="533400" y="3124200"/>
            <a:ext cx="3657600" cy="206210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3200" dirty="0"/>
              <a:t>In autumn the leaves fall down on the grass.  I have to rake them up.</a:t>
            </a:r>
            <a:endParaRPr lang="en-AU" sz="3200" dirty="0"/>
          </a:p>
        </p:txBody>
      </p:sp>
      <p:graphicFrame>
        <p:nvGraphicFramePr>
          <p:cNvPr id="53252" name="Object 4"/>
          <p:cNvGraphicFramePr>
            <a:graphicFrameLocks noChangeAspect="1"/>
          </p:cNvGraphicFramePr>
          <p:nvPr/>
        </p:nvGraphicFramePr>
        <p:xfrm>
          <a:off x="5105400" y="3581400"/>
          <a:ext cx="2133600" cy="2108200"/>
        </p:xfrm>
        <a:graphic>
          <a:graphicData uri="http://schemas.openxmlformats.org/presentationml/2006/ole">
            <p:oleObj spid="_x0000_s22530" name="Bitmap Image" r:id="rId3" imgW="809738" imgH="800212" progId="Paint.Picture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Focus">
  <a:themeElements>
    <a:clrScheme name="Focus">
      <a:dk1>
        <a:sysClr val="windowText" lastClr="000000"/>
      </a:dk1>
      <a:lt1>
        <a:sysClr val="window" lastClr="FFFFFF"/>
      </a:lt1>
      <a:dk2>
        <a:srgbClr val="0064E2"/>
      </a:dk2>
      <a:lt2>
        <a:srgbClr val="B5D2F5"/>
      </a:lt2>
      <a:accent1>
        <a:srgbClr val="FFB91D"/>
      </a:accent1>
      <a:accent2>
        <a:srgbClr val="F97817"/>
      </a:accent2>
      <a:accent3>
        <a:srgbClr val="6DE304"/>
      </a:accent3>
      <a:accent4>
        <a:srgbClr val="FF0000"/>
      </a:accent4>
      <a:accent5>
        <a:srgbClr val="732BEA"/>
      </a:accent5>
      <a:accent6>
        <a:srgbClr val="C913AD"/>
      </a:accent6>
      <a:hlink>
        <a:srgbClr val="FFE400"/>
      </a:hlink>
      <a:folHlink>
        <a:srgbClr val="A3EC62"/>
      </a:folHlink>
    </a:clrScheme>
    <a:fontScheme name="Focus">
      <a:majorFont>
        <a:latin typeface="Corbel"/>
        <a:ea typeface=""/>
        <a:cs typeface=""/>
        <a:font script="Jpan" typeface="ＭＳ ゴシック"/>
      </a:majorFont>
      <a:minorFont>
        <a:latin typeface="Corbel"/>
        <a:ea typeface=""/>
        <a:cs typeface=""/>
        <a:font script="Jpan" typeface="ＭＳ ゴシック"/>
      </a:minorFont>
    </a:fontScheme>
    <a:fmtScheme name="Focus">
      <a:fillStyleLst>
        <a:solidFill>
          <a:schemeClr val="phClr"/>
        </a:solidFill>
        <a:solidFill>
          <a:schemeClr val="phClr"/>
        </a:solidFill>
        <a:solidFill>
          <a:schemeClr val="phClr">
            <a:satMod val="150000"/>
          </a:schemeClr>
        </a:solidFill>
      </a:fillStyleLst>
      <a:lnStyleLst>
        <a:ln w="1905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101600" dist="63500" dir="4200000" algn="br" rotWithShape="0">
              <a:srgbClr val="000000">
                <a:alpha val="50000"/>
              </a:srgbClr>
            </a:outerShdw>
          </a:effectLst>
        </a:effectStyle>
        <a:effectStyle>
          <a:effectLst>
            <a:glow rad="101600">
              <a:schemeClr val="lt1"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soft" dir="r">
              <a:rot lat="0" lon="0" rev="5400000"/>
            </a:lightRig>
          </a:scene3d>
          <a:sp3d prstMaterial="softmetal">
            <a:bevelT w="31750" h="63500"/>
          </a:sp3d>
        </a:effectStyle>
      </a:effectStyleLst>
      <a:bgFillStyleLst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10000"/>
                <a:satMod val="250000"/>
              </a:schemeClr>
              <a:schemeClr val="phClr">
                <a:tint val="70000"/>
                <a:alpha val="80000"/>
                <a:sat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80000"/>
                <a:shade val="10000"/>
                <a:satMod val="250000"/>
              </a:schemeClr>
              <a:schemeClr val="phClr">
                <a:tint val="70000"/>
                <a:alpha val="80000"/>
                <a:sat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3">
            <a:duotone>
              <a:schemeClr val="phClr">
                <a:tint val="80000"/>
                <a:shade val="10000"/>
                <a:satMod val="250000"/>
              </a:schemeClr>
              <a:schemeClr val="phClr">
                <a:tint val="70000"/>
                <a:alpha val="80000"/>
                <a:satMod val="2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Focus.thmx</Template>
  <TotalTime>10</TotalTime>
  <Words>95</Words>
  <Application>Microsoft Macintosh PowerPoint</Application>
  <PresentationFormat>On-screen Show (4:3)</PresentationFormat>
  <Paragraphs>27</Paragraphs>
  <Slides>10</Slides>
  <Notes>0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Focus</vt:lpstr>
      <vt:lpstr>Bitmap Image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Company>CORE Education Ltd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Jill Hammonds</dc:creator>
  <cp:lastModifiedBy>Jill Hammonds</cp:lastModifiedBy>
  <cp:revision>2</cp:revision>
  <dcterms:created xsi:type="dcterms:W3CDTF">2011-10-27T02:49:14Z</dcterms:created>
  <dcterms:modified xsi:type="dcterms:W3CDTF">2011-10-27T02:59:18Z</dcterms:modified>
</cp:coreProperties>
</file>